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</p:sldIdLst>
  <p:sldSz cx="10058400" cy="7772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>
      <p:cViewPr varScale="1">
        <p:scale>
          <a:sx n="93" d="100"/>
          <a:sy n="93" d="100"/>
        </p:scale>
        <p:origin x="1840" y="208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c37d14b9b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c37d14b9b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c37d14b9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c37d14b9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c37d14b9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c37d14b9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c37d14b9b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c37d14b9b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c37d14b9b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c37d14b9b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c37d14b9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c37d14b9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c37d14b9b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c37d14b9b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c37d14b9b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c37d14b9b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c37d14b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7c37d14b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c37d14b9b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c37d14b9b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c37d14b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c37d14b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c37d14b9b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c37d14b9b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c37d14b9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c37d14b9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c37d14b9b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c37d14b9b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c37d14b9b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7c37d14b9b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c37d14b9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7c37d14b9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c37d14b9b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7c37d14b9b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c37d14b9b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7c37d14b9b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7c37d14b9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7c37d14b9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7c37d14b9b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7c37d14b9b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7c37d14b9b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7c37d14b9b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c37d14b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c37d14b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7c37d14b9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7c37d14b9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7c37d14b9b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7c37d14b9b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c37d14b9b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c37d14b9b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7c37d14b9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7c37d14b9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7c37d14b9b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7c37d14b9b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7c37d14b9b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7c37d14b9b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7c37d14b9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7c37d14b9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c37d14b9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c37d14b9b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7c37d14b9b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7c37d14b9b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7c37d14b9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7c37d14b9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c37d14b9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c37d14b9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7c37d14b9b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7c37d14b9b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7c37d14b9b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7c37d14b9b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7c37d14b9b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7c37d14b9b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7c37d14b9b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7c37d14b9b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7c37d14b9b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7c37d14b9b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7c37d14b9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7c37d14b9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7c37d14b9b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7c37d14b9b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7c37d14b9b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7c37d14b9b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7c37d14b9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7c37d14b9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7c37d14b9b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7c37d14b9b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c37d14b9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c37d14b9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7c37d14b9b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7c37d14b9b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7c37d14b9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7c37d14b9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7c37d14b9b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7c37d14b9b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7c37d14b9b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7c37d14b9b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7c37d14b9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7c37d14b9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7c37d14b9b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7c37d14b9b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7c37d14b9b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7c37d14b9b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7c37d14b9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7c37d14b9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7c37d14b9b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7c37d14b9b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7c37d14b9b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7c37d14b9b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c37d14b9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c37d14b9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7c37d14b9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7c37d14b9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7c37d14b9b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7c37d14b9b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7c37d14b9b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7c37d14b9b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7c37d14b9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7c37d14b9b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7c37d14b9b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7c37d14b9b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7c37d14b9b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7c37d14b9b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7c37d14b9b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7c37d14b9b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7c37d14b9b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7c37d14b9b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7c37d14b9b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7c37d14b9b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7c37d14b9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7c37d14b9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c37d14b9b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c37d14b9b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7c37d14b9b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7c37d14b9b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7c37d14b9b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7c37d14b9b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7c37d14b9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7c37d14b9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7c37d14b9b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7c37d14b9b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7c37d14b9b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7c37d14b9b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7e0459df3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7e0459df3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c37d14b9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c37d14b9b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c37d14b9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c37d14b9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5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8.xml"/><Relationship Id="rId4" Type="http://schemas.openxmlformats.org/officeDocument/2006/relationships/slide" Target="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1.xml"/><Relationship Id="rId4" Type="http://schemas.openxmlformats.org/officeDocument/2006/relationships/slide" Target="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4.xml"/><Relationship Id="rId4" Type="http://schemas.openxmlformats.org/officeDocument/2006/relationships/slide" Target="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7.xml"/><Relationship Id="rId4" Type="http://schemas.openxmlformats.org/officeDocument/2006/relationships/slide" Target="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0.xml"/><Relationship Id="rId4" Type="http://schemas.openxmlformats.org/officeDocument/2006/relationships/slide" Target="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3.xml"/><Relationship Id="rId4" Type="http://schemas.openxmlformats.org/officeDocument/2006/relationships/slide" Target="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6.xml"/><Relationship Id="rId4" Type="http://schemas.openxmlformats.org/officeDocument/2006/relationships/slide" Target="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9.xml"/><Relationship Id="rId4" Type="http://schemas.openxmlformats.org/officeDocument/2006/relationships/slide" Target="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2.xml"/><Relationship Id="rId4" Type="http://schemas.openxmlformats.org/officeDocument/2006/relationships/slide" Target="sl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5.xml"/><Relationship Id="rId4" Type="http://schemas.openxmlformats.org/officeDocument/2006/relationships/slide" Target="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8.xml"/><Relationship Id="rId4" Type="http://schemas.openxmlformats.org/officeDocument/2006/relationships/slide" Target="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1.xml"/><Relationship Id="rId4" Type="http://schemas.openxmlformats.org/officeDocument/2006/relationships/slide" Target="sl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4.xml"/><Relationship Id="rId4" Type="http://schemas.openxmlformats.org/officeDocument/2006/relationships/slide" Target="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hlinkClick r:id="" action="ppaction://hlinkshowjump?jump=nextslide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3F2FC4-4CCC-1F4C-AAB9-1979674B5E69}"/>
              </a:ext>
            </a:extLst>
          </p:cNvPr>
          <p:cNvSpPr txBox="1"/>
          <p:nvPr/>
        </p:nvSpPr>
        <p:spPr>
          <a:xfrm>
            <a:off x="1" y="6767402"/>
            <a:ext cx="10058399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TOOTHY® for PowerPoint™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2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2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3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3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3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3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3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4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4">
            <a:hlinkClick r:id="rId5" action="ppaction://hlinksldjump"/>
          </p:cNvPr>
          <p:cNvSpPr/>
          <p:nvPr/>
        </p:nvSpPr>
        <p:spPr>
          <a:xfrm>
            <a:off x="125375" y="5145300"/>
            <a:ext cx="3228000" cy="23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4">
            <a:hlinkClick r:id="" action="ppaction://hlinkshowjump?jump=nextslide"/>
          </p:cNvPr>
          <p:cNvSpPr/>
          <p:nvPr/>
        </p:nvSpPr>
        <p:spPr>
          <a:xfrm>
            <a:off x="3353488" y="5196721"/>
            <a:ext cx="3377400" cy="23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4">
            <a:hlinkClick r:id="" action="ppaction://hlinkshowjump?jump=nextslide"/>
          </p:cNvPr>
          <p:cNvSpPr/>
          <p:nvPr/>
        </p:nvSpPr>
        <p:spPr>
          <a:xfrm>
            <a:off x="6674125" y="5196721"/>
            <a:ext cx="3377400" cy="24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5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5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6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6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6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6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6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6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7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7">
            <a:hlinkClick r:id="" action="ppaction://hlinkshowjump?jump=nextslide"/>
          </p:cNvPr>
          <p:cNvSpPr/>
          <p:nvPr/>
        </p:nvSpPr>
        <p:spPr>
          <a:xfrm>
            <a:off x="76200" y="5145300"/>
            <a:ext cx="3209100" cy="24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7">
            <a:hlinkClick r:id="rId5" action="ppaction://hlinksldjump"/>
          </p:cNvPr>
          <p:cNvSpPr/>
          <p:nvPr/>
        </p:nvSpPr>
        <p:spPr>
          <a:xfrm>
            <a:off x="3353581" y="5145300"/>
            <a:ext cx="3209100" cy="24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7">
            <a:hlinkClick r:id="" action="ppaction://hlinkshowjump?jump=nextslide"/>
          </p:cNvPr>
          <p:cNvSpPr/>
          <p:nvPr/>
        </p:nvSpPr>
        <p:spPr>
          <a:xfrm>
            <a:off x="6882525" y="5145300"/>
            <a:ext cx="3209100" cy="24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8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8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9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9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9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9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9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9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9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0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0">
            <a:hlinkClick r:id="rId5" action="ppaction://hlinksldjump"/>
          </p:cNvPr>
          <p:cNvSpPr/>
          <p:nvPr/>
        </p:nvSpPr>
        <p:spPr>
          <a:xfrm>
            <a:off x="0" y="5145300"/>
            <a:ext cx="3222900" cy="24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0">
            <a:hlinkClick r:id="" action="ppaction://hlinkshowjump?jump=nextslide"/>
          </p:cNvPr>
          <p:cNvSpPr/>
          <p:nvPr/>
        </p:nvSpPr>
        <p:spPr>
          <a:xfrm>
            <a:off x="3291406" y="5145300"/>
            <a:ext cx="3222900" cy="24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0">
            <a:hlinkClick r:id="" action="ppaction://hlinkshowjump?jump=nextslide"/>
          </p:cNvPr>
          <p:cNvSpPr/>
          <p:nvPr/>
        </p:nvSpPr>
        <p:spPr>
          <a:xfrm>
            <a:off x="6835450" y="5145300"/>
            <a:ext cx="3222900" cy="24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1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1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2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2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2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2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2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2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2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2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3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3">
            <a:hlinkClick r:id="rId5" action="ppaction://hlinksldjump"/>
          </p:cNvPr>
          <p:cNvSpPr/>
          <p:nvPr/>
        </p:nvSpPr>
        <p:spPr>
          <a:xfrm>
            <a:off x="125375" y="5219750"/>
            <a:ext cx="3144600" cy="24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3">
            <a:hlinkClick r:id="" action="ppaction://hlinkshowjump?jump=nextslide"/>
          </p:cNvPr>
          <p:cNvSpPr/>
          <p:nvPr/>
        </p:nvSpPr>
        <p:spPr>
          <a:xfrm>
            <a:off x="3336800" y="5219750"/>
            <a:ext cx="3144600" cy="24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3">
            <a:hlinkClick r:id="" action="ppaction://hlinkshowjump?jump=nextslide"/>
          </p:cNvPr>
          <p:cNvSpPr/>
          <p:nvPr/>
        </p:nvSpPr>
        <p:spPr>
          <a:xfrm>
            <a:off x="6794725" y="5219750"/>
            <a:ext cx="3144600" cy="24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4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5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5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5"/>
          <p:cNvSpPr/>
          <p:nvPr/>
        </p:nvSpPr>
        <p:spPr>
          <a:xfrm rot="-2043">
            <a:off x="6084650" y="522323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5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5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5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5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5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5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6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6">
            <a:hlinkClick r:id="" action="ppaction://hlinkshowjump?jump=nextslide"/>
          </p:cNvPr>
          <p:cNvSpPr/>
          <p:nvPr/>
        </p:nvSpPr>
        <p:spPr>
          <a:xfrm>
            <a:off x="125375" y="5189975"/>
            <a:ext cx="3144600" cy="23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6">
            <a:hlinkClick r:id="" action="ppaction://hlinkshowjump?jump=nextslide"/>
          </p:cNvPr>
          <p:cNvSpPr/>
          <p:nvPr/>
        </p:nvSpPr>
        <p:spPr>
          <a:xfrm>
            <a:off x="3336800" y="5189975"/>
            <a:ext cx="3144600" cy="23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6">
            <a:hlinkClick r:id="rId5" action="ppaction://hlinksldjump"/>
          </p:cNvPr>
          <p:cNvSpPr/>
          <p:nvPr/>
        </p:nvSpPr>
        <p:spPr>
          <a:xfrm>
            <a:off x="6794725" y="5189975"/>
            <a:ext cx="3144600" cy="23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7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7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8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8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8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8"/>
          <p:cNvSpPr/>
          <p:nvPr/>
        </p:nvSpPr>
        <p:spPr>
          <a:xfrm rot="-1967">
            <a:off x="5560253" y="522334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8"/>
          <p:cNvSpPr/>
          <p:nvPr/>
        </p:nvSpPr>
        <p:spPr>
          <a:xfrm rot="-2043">
            <a:off x="6084650" y="522323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8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8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8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8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8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8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9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9">
            <a:hlinkClick r:id="" action="ppaction://hlinkshowjump?jump=nextslide"/>
          </p:cNvPr>
          <p:cNvSpPr/>
          <p:nvPr/>
        </p:nvSpPr>
        <p:spPr>
          <a:xfrm>
            <a:off x="152400" y="5218525"/>
            <a:ext cx="3144600" cy="24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9">
            <a:hlinkClick r:id="" action="ppaction://hlinkshowjump?jump=nextslide"/>
          </p:cNvPr>
          <p:cNvSpPr/>
          <p:nvPr/>
        </p:nvSpPr>
        <p:spPr>
          <a:xfrm>
            <a:off x="3363825" y="5218525"/>
            <a:ext cx="3144600" cy="24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9">
            <a:hlinkClick r:id="rId5" action="ppaction://hlinksldjump"/>
          </p:cNvPr>
          <p:cNvSpPr/>
          <p:nvPr/>
        </p:nvSpPr>
        <p:spPr>
          <a:xfrm>
            <a:off x="6821750" y="5218525"/>
            <a:ext cx="3144600" cy="24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0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0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1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1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1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1"/>
          <p:cNvSpPr/>
          <p:nvPr/>
        </p:nvSpPr>
        <p:spPr>
          <a:xfrm rot="9718097">
            <a:off x="5759894" y="6406276"/>
            <a:ext cx="444849" cy="5421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1"/>
          <p:cNvSpPr/>
          <p:nvPr/>
        </p:nvSpPr>
        <p:spPr>
          <a:xfrm rot="-1967">
            <a:off x="5560253" y="522334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1"/>
          <p:cNvSpPr/>
          <p:nvPr/>
        </p:nvSpPr>
        <p:spPr>
          <a:xfrm rot="-2043">
            <a:off x="6084650" y="522323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1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1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1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41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1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1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>
            <a:hlinkClick r:id="rId5" action="ppaction://hlinksldjump"/>
          </p:cNvPr>
          <p:cNvSpPr/>
          <p:nvPr/>
        </p:nvSpPr>
        <p:spPr>
          <a:xfrm>
            <a:off x="125375" y="5098700"/>
            <a:ext cx="3228000" cy="24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>
            <a:hlinkClick r:id="" action="ppaction://hlinkshowjump?jump=nextslide"/>
          </p:cNvPr>
          <p:cNvSpPr/>
          <p:nvPr/>
        </p:nvSpPr>
        <p:spPr>
          <a:xfrm>
            <a:off x="3353488" y="5153661"/>
            <a:ext cx="3377400" cy="24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>
            <a:hlinkClick r:id="" action="ppaction://hlinkshowjump?jump=nextslide"/>
          </p:cNvPr>
          <p:cNvSpPr/>
          <p:nvPr/>
        </p:nvSpPr>
        <p:spPr>
          <a:xfrm>
            <a:off x="6674125" y="5153661"/>
            <a:ext cx="3377400" cy="26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2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42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42">
            <a:hlinkClick r:id="rId5" action="ppaction://hlinksldjump"/>
          </p:cNvPr>
          <p:cNvSpPr/>
          <p:nvPr/>
        </p:nvSpPr>
        <p:spPr>
          <a:xfrm>
            <a:off x="125375" y="5160200"/>
            <a:ext cx="3144600" cy="24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42">
            <a:hlinkClick r:id="" action="ppaction://hlinkshowjump?jump=nextslide"/>
          </p:cNvPr>
          <p:cNvSpPr/>
          <p:nvPr/>
        </p:nvSpPr>
        <p:spPr>
          <a:xfrm>
            <a:off x="3336800" y="5160200"/>
            <a:ext cx="3144600" cy="24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42">
            <a:hlinkClick r:id="" action="ppaction://hlinkshowjump?jump=nextslide"/>
          </p:cNvPr>
          <p:cNvSpPr/>
          <p:nvPr/>
        </p:nvSpPr>
        <p:spPr>
          <a:xfrm>
            <a:off x="6794725" y="5160200"/>
            <a:ext cx="3144600" cy="24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43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43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4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44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4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4"/>
          <p:cNvSpPr/>
          <p:nvPr/>
        </p:nvSpPr>
        <p:spPr>
          <a:xfrm rot="8621551">
            <a:off x="6147504" y="6318721"/>
            <a:ext cx="378978" cy="4278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4"/>
          <p:cNvSpPr/>
          <p:nvPr/>
        </p:nvSpPr>
        <p:spPr>
          <a:xfrm rot="9718097">
            <a:off x="5759894" y="6406276"/>
            <a:ext cx="444849" cy="5421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4"/>
          <p:cNvSpPr/>
          <p:nvPr/>
        </p:nvSpPr>
        <p:spPr>
          <a:xfrm rot="-1967">
            <a:off x="5560253" y="522334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4"/>
          <p:cNvSpPr/>
          <p:nvPr/>
        </p:nvSpPr>
        <p:spPr>
          <a:xfrm rot="-2043">
            <a:off x="6084650" y="522323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4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4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4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4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4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4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5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5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45">
            <a:hlinkClick r:id="" action="ppaction://hlinkshowjump?jump=nextslide"/>
          </p:cNvPr>
          <p:cNvSpPr/>
          <p:nvPr/>
        </p:nvSpPr>
        <p:spPr>
          <a:xfrm>
            <a:off x="125375" y="5175075"/>
            <a:ext cx="3144600" cy="25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5">
            <a:hlinkClick r:id="" action="ppaction://hlinkshowjump?jump=nextslide"/>
          </p:cNvPr>
          <p:cNvSpPr/>
          <p:nvPr/>
        </p:nvSpPr>
        <p:spPr>
          <a:xfrm>
            <a:off x="3336800" y="5175075"/>
            <a:ext cx="3144600" cy="25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45">
            <a:hlinkClick r:id="rId5" action="ppaction://hlinksldjump"/>
          </p:cNvPr>
          <p:cNvSpPr/>
          <p:nvPr/>
        </p:nvSpPr>
        <p:spPr>
          <a:xfrm>
            <a:off x="6794725" y="5175075"/>
            <a:ext cx="3144600" cy="25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6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46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46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7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47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47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47"/>
          <p:cNvSpPr/>
          <p:nvPr/>
        </p:nvSpPr>
        <p:spPr>
          <a:xfrm rot="-8429028">
            <a:off x="3567337" y="6281506"/>
            <a:ext cx="463935" cy="52358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47"/>
          <p:cNvSpPr/>
          <p:nvPr/>
        </p:nvSpPr>
        <p:spPr>
          <a:xfrm rot="8621551">
            <a:off x="6147504" y="6318721"/>
            <a:ext cx="378978" cy="4278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47"/>
          <p:cNvSpPr/>
          <p:nvPr/>
        </p:nvSpPr>
        <p:spPr>
          <a:xfrm rot="9718097">
            <a:off x="5759894" y="6406276"/>
            <a:ext cx="444849" cy="5421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47"/>
          <p:cNvSpPr/>
          <p:nvPr/>
        </p:nvSpPr>
        <p:spPr>
          <a:xfrm rot="-1967">
            <a:off x="5560253" y="522334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47"/>
          <p:cNvSpPr/>
          <p:nvPr/>
        </p:nvSpPr>
        <p:spPr>
          <a:xfrm rot="-2043">
            <a:off x="6084650" y="522323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47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47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47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47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47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47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8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48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48">
            <a:hlinkClick r:id="rId5" action="ppaction://hlinksldjump"/>
          </p:cNvPr>
          <p:cNvSpPr/>
          <p:nvPr/>
        </p:nvSpPr>
        <p:spPr>
          <a:xfrm>
            <a:off x="125375" y="5145300"/>
            <a:ext cx="3144600" cy="24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48">
            <a:hlinkClick r:id="" action="ppaction://hlinkshowjump?jump=nextslide"/>
          </p:cNvPr>
          <p:cNvSpPr/>
          <p:nvPr/>
        </p:nvSpPr>
        <p:spPr>
          <a:xfrm>
            <a:off x="3336800" y="5145300"/>
            <a:ext cx="3144600" cy="24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48">
            <a:hlinkClick r:id="" action="ppaction://hlinkshowjump?jump=nextslide"/>
          </p:cNvPr>
          <p:cNvSpPr/>
          <p:nvPr/>
        </p:nvSpPr>
        <p:spPr>
          <a:xfrm>
            <a:off x="6794725" y="5145300"/>
            <a:ext cx="3144600" cy="24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9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49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49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0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0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0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0"/>
          <p:cNvSpPr/>
          <p:nvPr/>
        </p:nvSpPr>
        <p:spPr>
          <a:xfrm rot="-8102399">
            <a:off x="3370172" y="6056910"/>
            <a:ext cx="303985" cy="4683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0"/>
          <p:cNvSpPr/>
          <p:nvPr/>
        </p:nvSpPr>
        <p:spPr>
          <a:xfrm rot="-8429028">
            <a:off x="3567337" y="6281506"/>
            <a:ext cx="463935" cy="52358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0"/>
          <p:cNvSpPr/>
          <p:nvPr/>
        </p:nvSpPr>
        <p:spPr>
          <a:xfrm rot="8621551">
            <a:off x="6147504" y="6318721"/>
            <a:ext cx="378978" cy="4278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50"/>
          <p:cNvSpPr/>
          <p:nvPr/>
        </p:nvSpPr>
        <p:spPr>
          <a:xfrm rot="9718097">
            <a:off x="5759894" y="6406276"/>
            <a:ext cx="444849" cy="5421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50"/>
          <p:cNvSpPr/>
          <p:nvPr/>
        </p:nvSpPr>
        <p:spPr>
          <a:xfrm rot="-1967">
            <a:off x="5560253" y="522334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50"/>
          <p:cNvSpPr/>
          <p:nvPr/>
        </p:nvSpPr>
        <p:spPr>
          <a:xfrm rot="-2043">
            <a:off x="6084650" y="522323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50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50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50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50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50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50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1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51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51">
            <a:hlinkClick r:id="" action="ppaction://hlinkshowjump?jump=nextslide"/>
          </p:cNvPr>
          <p:cNvSpPr/>
          <p:nvPr/>
        </p:nvSpPr>
        <p:spPr>
          <a:xfrm>
            <a:off x="-50" y="5145300"/>
            <a:ext cx="3222900" cy="24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51">
            <a:hlinkClick r:id="rId5" action="ppaction://hlinksldjump"/>
          </p:cNvPr>
          <p:cNvSpPr/>
          <p:nvPr/>
        </p:nvSpPr>
        <p:spPr>
          <a:xfrm>
            <a:off x="3291380" y="5145300"/>
            <a:ext cx="3222900" cy="24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51">
            <a:hlinkClick r:id="" action="ppaction://hlinkshowjump?jump=nextslide"/>
          </p:cNvPr>
          <p:cNvSpPr/>
          <p:nvPr/>
        </p:nvSpPr>
        <p:spPr>
          <a:xfrm>
            <a:off x="6835450" y="5145300"/>
            <a:ext cx="3222900" cy="24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2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52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52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3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53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53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53"/>
          <p:cNvSpPr/>
          <p:nvPr/>
        </p:nvSpPr>
        <p:spPr>
          <a:xfrm rot="7682993">
            <a:off x="6361805" y="608327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53"/>
          <p:cNvSpPr/>
          <p:nvPr/>
        </p:nvSpPr>
        <p:spPr>
          <a:xfrm rot="-8102399">
            <a:off x="3370172" y="6056910"/>
            <a:ext cx="303985" cy="4683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53"/>
          <p:cNvSpPr/>
          <p:nvPr/>
        </p:nvSpPr>
        <p:spPr>
          <a:xfrm rot="-8429028">
            <a:off x="3567337" y="6281506"/>
            <a:ext cx="463935" cy="52358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53"/>
          <p:cNvSpPr/>
          <p:nvPr/>
        </p:nvSpPr>
        <p:spPr>
          <a:xfrm rot="8621551">
            <a:off x="6147504" y="6318721"/>
            <a:ext cx="378978" cy="4278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53"/>
          <p:cNvSpPr/>
          <p:nvPr/>
        </p:nvSpPr>
        <p:spPr>
          <a:xfrm rot="9718097">
            <a:off x="5759894" y="6406276"/>
            <a:ext cx="444849" cy="5421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53"/>
          <p:cNvSpPr/>
          <p:nvPr/>
        </p:nvSpPr>
        <p:spPr>
          <a:xfrm rot="-1967">
            <a:off x="5560253" y="522334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53"/>
          <p:cNvSpPr/>
          <p:nvPr/>
        </p:nvSpPr>
        <p:spPr>
          <a:xfrm rot="-2043">
            <a:off x="6084650" y="522323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3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53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53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53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53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53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4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54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54">
            <a:hlinkClick r:id="" action="ppaction://hlinkshowjump?jump=nextslide"/>
          </p:cNvPr>
          <p:cNvSpPr/>
          <p:nvPr/>
        </p:nvSpPr>
        <p:spPr>
          <a:xfrm>
            <a:off x="0" y="5118525"/>
            <a:ext cx="3222900" cy="25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54">
            <a:hlinkClick r:id="" action="ppaction://hlinkshowjump?jump=nextslide"/>
          </p:cNvPr>
          <p:cNvSpPr/>
          <p:nvPr/>
        </p:nvSpPr>
        <p:spPr>
          <a:xfrm>
            <a:off x="3291430" y="5118525"/>
            <a:ext cx="3222900" cy="25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54">
            <a:hlinkClick r:id="rId5" action="ppaction://hlinksldjump"/>
          </p:cNvPr>
          <p:cNvSpPr/>
          <p:nvPr/>
        </p:nvSpPr>
        <p:spPr>
          <a:xfrm>
            <a:off x="6835501" y="5118525"/>
            <a:ext cx="3222900" cy="25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5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55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55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6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56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56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56"/>
          <p:cNvSpPr/>
          <p:nvPr/>
        </p:nvSpPr>
        <p:spPr>
          <a:xfrm>
            <a:off x="5103748" y="5223074"/>
            <a:ext cx="485700" cy="555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56"/>
          <p:cNvSpPr/>
          <p:nvPr/>
        </p:nvSpPr>
        <p:spPr>
          <a:xfrm rot="7682993">
            <a:off x="6361805" y="608327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56"/>
          <p:cNvSpPr/>
          <p:nvPr/>
        </p:nvSpPr>
        <p:spPr>
          <a:xfrm rot="-8102399">
            <a:off x="3370172" y="6056910"/>
            <a:ext cx="303985" cy="4683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56"/>
          <p:cNvSpPr/>
          <p:nvPr/>
        </p:nvSpPr>
        <p:spPr>
          <a:xfrm rot="-8429028">
            <a:off x="3567337" y="6281506"/>
            <a:ext cx="463935" cy="52358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56"/>
          <p:cNvSpPr/>
          <p:nvPr/>
        </p:nvSpPr>
        <p:spPr>
          <a:xfrm rot="8621551">
            <a:off x="6147504" y="6318721"/>
            <a:ext cx="378978" cy="4278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56"/>
          <p:cNvSpPr/>
          <p:nvPr/>
        </p:nvSpPr>
        <p:spPr>
          <a:xfrm rot="9718097">
            <a:off x="5759894" y="6406276"/>
            <a:ext cx="444849" cy="5421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56"/>
          <p:cNvSpPr/>
          <p:nvPr/>
        </p:nvSpPr>
        <p:spPr>
          <a:xfrm rot="-1967">
            <a:off x="5560253" y="522334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56"/>
          <p:cNvSpPr/>
          <p:nvPr/>
        </p:nvSpPr>
        <p:spPr>
          <a:xfrm rot="-2043">
            <a:off x="6084650" y="522323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56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56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56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56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56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56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7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57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57">
            <a:hlinkClick r:id="rId5" action="ppaction://hlinksldjump"/>
          </p:cNvPr>
          <p:cNvSpPr/>
          <p:nvPr/>
        </p:nvSpPr>
        <p:spPr>
          <a:xfrm>
            <a:off x="125375" y="5175075"/>
            <a:ext cx="3144600" cy="24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57">
            <a:hlinkClick r:id="" action="ppaction://hlinkshowjump?jump=nextslide"/>
          </p:cNvPr>
          <p:cNvSpPr/>
          <p:nvPr/>
        </p:nvSpPr>
        <p:spPr>
          <a:xfrm>
            <a:off x="3336800" y="5175075"/>
            <a:ext cx="3144600" cy="24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57">
            <a:hlinkClick r:id="" action="ppaction://hlinkshowjump?jump=nextslide"/>
          </p:cNvPr>
          <p:cNvSpPr/>
          <p:nvPr/>
        </p:nvSpPr>
        <p:spPr>
          <a:xfrm>
            <a:off x="6794725" y="5175075"/>
            <a:ext cx="3144600" cy="24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8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58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58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9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59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59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59"/>
          <p:cNvSpPr/>
          <p:nvPr/>
        </p:nvSpPr>
        <p:spPr>
          <a:xfrm rot="-2043">
            <a:off x="4605774" y="5211227"/>
            <a:ext cx="504900" cy="568800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59"/>
          <p:cNvSpPr/>
          <p:nvPr/>
        </p:nvSpPr>
        <p:spPr>
          <a:xfrm>
            <a:off x="5103748" y="5223074"/>
            <a:ext cx="485700" cy="555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59"/>
          <p:cNvSpPr/>
          <p:nvPr/>
        </p:nvSpPr>
        <p:spPr>
          <a:xfrm rot="7682993">
            <a:off x="6361805" y="608327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59"/>
          <p:cNvSpPr/>
          <p:nvPr/>
        </p:nvSpPr>
        <p:spPr>
          <a:xfrm rot="-8102399">
            <a:off x="3370172" y="6056910"/>
            <a:ext cx="303985" cy="4683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59"/>
          <p:cNvSpPr/>
          <p:nvPr/>
        </p:nvSpPr>
        <p:spPr>
          <a:xfrm rot="-8429028">
            <a:off x="3567337" y="6281506"/>
            <a:ext cx="463935" cy="52358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59"/>
          <p:cNvSpPr/>
          <p:nvPr/>
        </p:nvSpPr>
        <p:spPr>
          <a:xfrm rot="8621551">
            <a:off x="6147504" y="6318721"/>
            <a:ext cx="378978" cy="4278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59"/>
          <p:cNvSpPr/>
          <p:nvPr/>
        </p:nvSpPr>
        <p:spPr>
          <a:xfrm rot="9718097">
            <a:off x="5759894" y="6406276"/>
            <a:ext cx="444849" cy="5421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59"/>
          <p:cNvSpPr/>
          <p:nvPr/>
        </p:nvSpPr>
        <p:spPr>
          <a:xfrm rot="-1967">
            <a:off x="5560253" y="522334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59"/>
          <p:cNvSpPr/>
          <p:nvPr/>
        </p:nvSpPr>
        <p:spPr>
          <a:xfrm rot="-2043">
            <a:off x="6084650" y="522323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9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59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59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59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59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59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0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60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60">
            <a:hlinkClick r:id="" action="ppaction://hlinkshowjump?jump=nextslide"/>
          </p:cNvPr>
          <p:cNvSpPr/>
          <p:nvPr/>
        </p:nvSpPr>
        <p:spPr>
          <a:xfrm>
            <a:off x="0" y="5145300"/>
            <a:ext cx="3222900" cy="23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60">
            <a:hlinkClick r:id="" action="ppaction://hlinkshowjump?jump=nextslide"/>
          </p:cNvPr>
          <p:cNvSpPr/>
          <p:nvPr/>
        </p:nvSpPr>
        <p:spPr>
          <a:xfrm>
            <a:off x="3291418" y="5145300"/>
            <a:ext cx="3222900" cy="23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60">
            <a:hlinkClick r:id="rId5" action="ppaction://hlinksldjump"/>
          </p:cNvPr>
          <p:cNvSpPr/>
          <p:nvPr/>
        </p:nvSpPr>
        <p:spPr>
          <a:xfrm>
            <a:off x="6835475" y="5145300"/>
            <a:ext cx="3222900" cy="23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1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61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61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7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7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62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62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62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62"/>
          <p:cNvSpPr/>
          <p:nvPr/>
        </p:nvSpPr>
        <p:spPr>
          <a:xfrm rot="-6886701">
            <a:off x="2995691" y="5622369"/>
            <a:ext cx="374366" cy="40803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62"/>
          <p:cNvSpPr/>
          <p:nvPr/>
        </p:nvSpPr>
        <p:spPr>
          <a:xfrm rot="-2043">
            <a:off x="4605774" y="5211227"/>
            <a:ext cx="504900" cy="568800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62"/>
          <p:cNvSpPr/>
          <p:nvPr/>
        </p:nvSpPr>
        <p:spPr>
          <a:xfrm>
            <a:off x="5103748" y="5223074"/>
            <a:ext cx="485700" cy="555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62"/>
          <p:cNvSpPr/>
          <p:nvPr/>
        </p:nvSpPr>
        <p:spPr>
          <a:xfrm rot="7682993">
            <a:off x="6361805" y="608327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62"/>
          <p:cNvSpPr/>
          <p:nvPr/>
        </p:nvSpPr>
        <p:spPr>
          <a:xfrm rot="-8102399">
            <a:off x="3370172" y="6056910"/>
            <a:ext cx="303985" cy="4683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62"/>
          <p:cNvSpPr/>
          <p:nvPr/>
        </p:nvSpPr>
        <p:spPr>
          <a:xfrm rot="-8429028">
            <a:off x="3567337" y="6281506"/>
            <a:ext cx="463935" cy="52358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62"/>
          <p:cNvSpPr/>
          <p:nvPr/>
        </p:nvSpPr>
        <p:spPr>
          <a:xfrm rot="8621551">
            <a:off x="6147504" y="6318721"/>
            <a:ext cx="378978" cy="4278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62"/>
          <p:cNvSpPr/>
          <p:nvPr/>
        </p:nvSpPr>
        <p:spPr>
          <a:xfrm rot="9718097">
            <a:off x="5759894" y="6406276"/>
            <a:ext cx="444849" cy="5421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62"/>
          <p:cNvSpPr/>
          <p:nvPr/>
        </p:nvSpPr>
        <p:spPr>
          <a:xfrm rot="-1967">
            <a:off x="5560253" y="522334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62"/>
          <p:cNvSpPr/>
          <p:nvPr/>
        </p:nvSpPr>
        <p:spPr>
          <a:xfrm rot="-2043">
            <a:off x="6084650" y="522323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62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62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62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62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62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62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63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63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63">
            <a:hlinkClick r:id="" action="ppaction://hlinkshowjump?jump=nextslide"/>
          </p:cNvPr>
          <p:cNvSpPr/>
          <p:nvPr/>
        </p:nvSpPr>
        <p:spPr>
          <a:xfrm>
            <a:off x="-50" y="5160200"/>
            <a:ext cx="3222900" cy="24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63">
            <a:hlinkClick r:id="" action="ppaction://hlinkshowjump?jump=nextslide"/>
          </p:cNvPr>
          <p:cNvSpPr/>
          <p:nvPr/>
        </p:nvSpPr>
        <p:spPr>
          <a:xfrm>
            <a:off x="3291380" y="5160200"/>
            <a:ext cx="3222900" cy="24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63">
            <a:hlinkClick r:id="rId5" action="ppaction://hlinksldjump"/>
          </p:cNvPr>
          <p:cNvSpPr/>
          <p:nvPr/>
        </p:nvSpPr>
        <p:spPr>
          <a:xfrm>
            <a:off x="6835450" y="5160200"/>
            <a:ext cx="3222900" cy="24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4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64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4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65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65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65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65"/>
          <p:cNvSpPr/>
          <p:nvPr/>
        </p:nvSpPr>
        <p:spPr>
          <a:xfrm rot="-6886701">
            <a:off x="2995691" y="5622369"/>
            <a:ext cx="374366" cy="40803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65"/>
          <p:cNvSpPr/>
          <p:nvPr/>
        </p:nvSpPr>
        <p:spPr>
          <a:xfrm rot="-2043">
            <a:off x="4605774" y="5211227"/>
            <a:ext cx="504900" cy="568800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65"/>
          <p:cNvSpPr/>
          <p:nvPr/>
        </p:nvSpPr>
        <p:spPr>
          <a:xfrm>
            <a:off x="5103748" y="5223074"/>
            <a:ext cx="485700" cy="555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65"/>
          <p:cNvSpPr/>
          <p:nvPr/>
        </p:nvSpPr>
        <p:spPr>
          <a:xfrm rot="7682993">
            <a:off x="6361805" y="608327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65"/>
          <p:cNvSpPr/>
          <p:nvPr/>
        </p:nvSpPr>
        <p:spPr>
          <a:xfrm rot="-8102399">
            <a:off x="3370172" y="6056910"/>
            <a:ext cx="303985" cy="4683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65"/>
          <p:cNvSpPr/>
          <p:nvPr/>
        </p:nvSpPr>
        <p:spPr>
          <a:xfrm rot="-8429028">
            <a:off x="3567337" y="6281506"/>
            <a:ext cx="463935" cy="52358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65"/>
          <p:cNvSpPr/>
          <p:nvPr/>
        </p:nvSpPr>
        <p:spPr>
          <a:xfrm rot="8621551">
            <a:off x="6147504" y="6318721"/>
            <a:ext cx="378978" cy="4278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65"/>
          <p:cNvSpPr/>
          <p:nvPr/>
        </p:nvSpPr>
        <p:spPr>
          <a:xfrm rot="9718097">
            <a:off x="5759894" y="6406276"/>
            <a:ext cx="444849" cy="5421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65"/>
          <p:cNvSpPr/>
          <p:nvPr/>
        </p:nvSpPr>
        <p:spPr>
          <a:xfrm rot="-1967">
            <a:off x="5560253" y="522334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65"/>
          <p:cNvSpPr/>
          <p:nvPr/>
        </p:nvSpPr>
        <p:spPr>
          <a:xfrm rot="-2043">
            <a:off x="6084650" y="522323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65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65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65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65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65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65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65"/>
          <p:cNvSpPr/>
          <p:nvPr/>
        </p:nvSpPr>
        <p:spPr>
          <a:xfrm>
            <a:off x="2940025" y="5223200"/>
            <a:ext cx="485700" cy="4197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66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66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66">
            <a:hlinkClick r:id="" action="ppaction://hlinkshowjump?jump=nextslide"/>
          </p:cNvPr>
          <p:cNvSpPr/>
          <p:nvPr/>
        </p:nvSpPr>
        <p:spPr>
          <a:xfrm>
            <a:off x="125375" y="5145300"/>
            <a:ext cx="3144600" cy="25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66">
            <a:hlinkClick r:id="" action="ppaction://hlinkshowjump?jump=nextslide"/>
          </p:cNvPr>
          <p:cNvSpPr/>
          <p:nvPr/>
        </p:nvSpPr>
        <p:spPr>
          <a:xfrm>
            <a:off x="3336800" y="5145300"/>
            <a:ext cx="3144600" cy="25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66">
            <a:hlinkClick r:id="rId5" action="ppaction://hlinksldjump"/>
          </p:cNvPr>
          <p:cNvSpPr/>
          <p:nvPr/>
        </p:nvSpPr>
        <p:spPr>
          <a:xfrm>
            <a:off x="6794725" y="5145300"/>
            <a:ext cx="3144600" cy="25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67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67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67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68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68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68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68"/>
          <p:cNvSpPr/>
          <p:nvPr/>
        </p:nvSpPr>
        <p:spPr>
          <a:xfrm rot="-7299116">
            <a:off x="3127032" y="604357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68"/>
          <p:cNvSpPr/>
          <p:nvPr/>
        </p:nvSpPr>
        <p:spPr>
          <a:xfrm rot="-6886701">
            <a:off x="2995691" y="5622369"/>
            <a:ext cx="374366" cy="40803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68"/>
          <p:cNvSpPr/>
          <p:nvPr/>
        </p:nvSpPr>
        <p:spPr>
          <a:xfrm rot="-2043">
            <a:off x="4605774" y="5211227"/>
            <a:ext cx="504900" cy="568800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68"/>
          <p:cNvSpPr/>
          <p:nvPr/>
        </p:nvSpPr>
        <p:spPr>
          <a:xfrm>
            <a:off x="5103748" y="5223074"/>
            <a:ext cx="485700" cy="555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68"/>
          <p:cNvSpPr/>
          <p:nvPr/>
        </p:nvSpPr>
        <p:spPr>
          <a:xfrm rot="7682993">
            <a:off x="6361805" y="608327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68"/>
          <p:cNvSpPr/>
          <p:nvPr/>
        </p:nvSpPr>
        <p:spPr>
          <a:xfrm rot="-8102399">
            <a:off x="3370172" y="6056910"/>
            <a:ext cx="303985" cy="4683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68"/>
          <p:cNvSpPr/>
          <p:nvPr/>
        </p:nvSpPr>
        <p:spPr>
          <a:xfrm rot="-8429028">
            <a:off x="3567337" y="6281506"/>
            <a:ext cx="463935" cy="52358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68"/>
          <p:cNvSpPr/>
          <p:nvPr/>
        </p:nvSpPr>
        <p:spPr>
          <a:xfrm rot="8621551">
            <a:off x="6147504" y="6318721"/>
            <a:ext cx="378978" cy="4278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68"/>
          <p:cNvSpPr/>
          <p:nvPr/>
        </p:nvSpPr>
        <p:spPr>
          <a:xfrm rot="9718097">
            <a:off x="5759894" y="6406276"/>
            <a:ext cx="444849" cy="5421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68"/>
          <p:cNvSpPr/>
          <p:nvPr/>
        </p:nvSpPr>
        <p:spPr>
          <a:xfrm rot="-1967">
            <a:off x="5560253" y="522334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68"/>
          <p:cNvSpPr/>
          <p:nvPr/>
        </p:nvSpPr>
        <p:spPr>
          <a:xfrm rot="-2043">
            <a:off x="6084650" y="522323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68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68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68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68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68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68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68"/>
          <p:cNvSpPr/>
          <p:nvPr/>
        </p:nvSpPr>
        <p:spPr>
          <a:xfrm>
            <a:off x="2940025" y="5223200"/>
            <a:ext cx="485700" cy="4197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69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69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69">
            <a:hlinkClick r:id="" action="ppaction://hlinkshowjump?jump=nextslide"/>
          </p:cNvPr>
          <p:cNvSpPr/>
          <p:nvPr/>
        </p:nvSpPr>
        <p:spPr>
          <a:xfrm>
            <a:off x="125375" y="5160200"/>
            <a:ext cx="3144600" cy="24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69">
            <a:hlinkClick r:id="" action="ppaction://hlinkshowjump?jump=nextslide"/>
          </p:cNvPr>
          <p:cNvSpPr/>
          <p:nvPr/>
        </p:nvSpPr>
        <p:spPr>
          <a:xfrm>
            <a:off x="3336800" y="5160200"/>
            <a:ext cx="3144600" cy="24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69">
            <a:hlinkClick r:id="rId5" action="ppaction://hlinksldjump"/>
          </p:cNvPr>
          <p:cNvSpPr/>
          <p:nvPr/>
        </p:nvSpPr>
        <p:spPr>
          <a:xfrm>
            <a:off x="6794725" y="5160200"/>
            <a:ext cx="3144600" cy="24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70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70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70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71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71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71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71"/>
          <p:cNvSpPr/>
          <p:nvPr/>
        </p:nvSpPr>
        <p:spPr>
          <a:xfrm rot="2569">
            <a:off x="4207150" y="5213450"/>
            <a:ext cx="401400" cy="43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71"/>
          <p:cNvSpPr/>
          <p:nvPr/>
        </p:nvSpPr>
        <p:spPr>
          <a:xfrm rot="-7299116">
            <a:off x="3127032" y="604357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71"/>
          <p:cNvSpPr/>
          <p:nvPr/>
        </p:nvSpPr>
        <p:spPr>
          <a:xfrm rot="-6886701">
            <a:off x="2995691" y="5622369"/>
            <a:ext cx="374366" cy="40803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71"/>
          <p:cNvSpPr/>
          <p:nvPr/>
        </p:nvSpPr>
        <p:spPr>
          <a:xfrm rot="-2043">
            <a:off x="4605774" y="5211227"/>
            <a:ext cx="504900" cy="568800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71"/>
          <p:cNvSpPr/>
          <p:nvPr/>
        </p:nvSpPr>
        <p:spPr>
          <a:xfrm>
            <a:off x="5103748" y="5223074"/>
            <a:ext cx="485700" cy="555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71"/>
          <p:cNvSpPr/>
          <p:nvPr/>
        </p:nvSpPr>
        <p:spPr>
          <a:xfrm rot="7682993">
            <a:off x="6361805" y="608327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71"/>
          <p:cNvSpPr/>
          <p:nvPr/>
        </p:nvSpPr>
        <p:spPr>
          <a:xfrm rot="-8102399">
            <a:off x="3370172" y="6056910"/>
            <a:ext cx="303985" cy="4683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71"/>
          <p:cNvSpPr/>
          <p:nvPr/>
        </p:nvSpPr>
        <p:spPr>
          <a:xfrm rot="-8429028">
            <a:off x="3567337" y="6281506"/>
            <a:ext cx="463935" cy="52358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71"/>
          <p:cNvSpPr/>
          <p:nvPr/>
        </p:nvSpPr>
        <p:spPr>
          <a:xfrm rot="8621551">
            <a:off x="6147504" y="6318721"/>
            <a:ext cx="378978" cy="4278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71"/>
          <p:cNvSpPr/>
          <p:nvPr/>
        </p:nvSpPr>
        <p:spPr>
          <a:xfrm rot="9718097">
            <a:off x="5759894" y="6406276"/>
            <a:ext cx="444849" cy="5421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71"/>
          <p:cNvSpPr/>
          <p:nvPr/>
        </p:nvSpPr>
        <p:spPr>
          <a:xfrm rot="-1967">
            <a:off x="5560253" y="522334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71"/>
          <p:cNvSpPr/>
          <p:nvPr/>
        </p:nvSpPr>
        <p:spPr>
          <a:xfrm rot="-2043">
            <a:off x="6084650" y="522323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71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71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71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71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71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71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71"/>
          <p:cNvSpPr/>
          <p:nvPr/>
        </p:nvSpPr>
        <p:spPr>
          <a:xfrm>
            <a:off x="2940025" y="5223200"/>
            <a:ext cx="485700" cy="4197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8">
            <a:hlinkClick r:id="" action="ppaction://hlinkshowjump?jump=nextslide"/>
          </p:cNvPr>
          <p:cNvSpPr/>
          <p:nvPr/>
        </p:nvSpPr>
        <p:spPr>
          <a:xfrm>
            <a:off x="125375" y="5160200"/>
            <a:ext cx="3228000" cy="23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8">
            <a:hlinkClick r:id="rId5" action="ppaction://hlinksldjump"/>
          </p:cNvPr>
          <p:cNvSpPr/>
          <p:nvPr/>
        </p:nvSpPr>
        <p:spPr>
          <a:xfrm>
            <a:off x="3353488" y="5212235"/>
            <a:ext cx="3377400" cy="23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8">
            <a:hlinkClick r:id="" action="ppaction://hlinkshowjump?jump=nextslide"/>
          </p:cNvPr>
          <p:cNvSpPr/>
          <p:nvPr/>
        </p:nvSpPr>
        <p:spPr>
          <a:xfrm>
            <a:off x="6674125" y="5212235"/>
            <a:ext cx="3377400" cy="24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72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72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72">
            <a:hlinkClick r:id="" action="ppaction://hlinkshowjump?jump=nextslide"/>
          </p:cNvPr>
          <p:cNvSpPr/>
          <p:nvPr/>
        </p:nvSpPr>
        <p:spPr>
          <a:xfrm>
            <a:off x="125375" y="5175075"/>
            <a:ext cx="3144600" cy="24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72">
            <a:hlinkClick r:id="" action="ppaction://hlinkshowjump?jump=nextslide"/>
          </p:cNvPr>
          <p:cNvSpPr/>
          <p:nvPr/>
        </p:nvSpPr>
        <p:spPr>
          <a:xfrm>
            <a:off x="3336800" y="5175075"/>
            <a:ext cx="3144600" cy="24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72">
            <a:hlinkClick r:id="rId5" action="ppaction://hlinksldjump"/>
          </p:cNvPr>
          <p:cNvSpPr/>
          <p:nvPr/>
        </p:nvSpPr>
        <p:spPr>
          <a:xfrm>
            <a:off x="6794725" y="5175075"/>
            <a:ext cx="3144600" cy="24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73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73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73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74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74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74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74"/>
          <p:cNvSpPr/>
          <p:nvPr/>
        </p:nvSpPr>
        <p:spPr>
          <a:xfrm rot="8045">
            <a:off x="3327349" y="5223025"/>
            <a:ext cx="384601" cy="440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74"/>
          <p:cNvSpPr/>
          <p:nvPr/>
        </p:nvSpPr>
        <p:spPr>
          <a:xfrm rot="2569">
            <a:off x="4207150" y="5213450"/>
            <a:ext cx="401400" cy="43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74"/>
          <p:cNvSpPr/>
          <p:nvPr/>
        </p:nvSpPr>
        <p:spPr>
          <a:xfrm rot="-7299116">
            <a:off x="3127032" y="604357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74"/>
          <p:cNvSpPr/>
          <p:nvPr/>
        </p:nvSpPr>
        <p:spPr>
          <a:xfrm rot="-6886701">
            <a:off x="2995691" y="5622369"/>
            <a:ext cx="374366" cy="40803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74"/>
          <p:cNvSpPr/>
          <p:nvPr/>
        </p:nvSpPr>
        <p:spPr>
          <a:xfrm rot="-2043">
            <a:off x="4605774" y="5211227"/>
            <a:ext cx="504900" cy="568800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74"/>
          <p:cNvSpPr/>
          <p:nvPr/>
        </p:nvSpPr>
        <p:spPr>
          <a:xfrm>
            <a:off x="5103748" y="5223074"/>
            <a:ext cx="485700" cy="555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74"/>
          <p:cNvSpPr/>
          <p:nvPr/>
        </p:nvSpPr>
        <p:spPr>
          <a:xfrm rot="7682993">
            <a:off x="6361805" y="608327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74"/>
          <p:cNvSpPr/>
          <p:nvPr/>
        </p:nvSpPr>
        <p:spPr>
          <a:xfrm rot="-8102399">
            <a:off x="3370172" y="6056910"/>
            <a:ext cx="303985" cy="4683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74"/>
          <p:cNvSpPr/>
          <p:nvPr/>
        </p:nvSpPr>
        <p:spPr>
          <a:xfrm rot="-8429028">
            <a:off x="3567337" y="6281506"/>
            <a:ext cx="463935" cy="52358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74"/>
          <p:cNvSpPr/>
          <p:nvPr/>
        </p:nvSpPr>
        <p:spPr>
          <a:xfrm rot="8621551">
            <a:off x="6147504" y="6318721"/>
            <a:ext cx="378978" cy="4278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74"/>
          <p:cNvSpPr/>
          <p:nvPr/>
        </p:nvSpPr>
        <p:spPr>
          <a:xfrm rot="9718097">
            <a:off x="5759894" y="6406276"/>
            <a:ext cx="444849" cy="5421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74"/>
          <p:cNvSpPr/>
          <p:nvPr/>
        </p:nvSpPr>
        <p:spPr>
          <a:xfrm rot="-1967">
            <a:off x="5560253" y="522334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74"/>
          <p:cNvSpPr/>
          <p:nvPr/>
        </p:nvSpPr>
        <p:spPr>
          <a:xfrm rot="-2043">
            <a:off x="6084650" y="522323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74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74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74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74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74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74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74"/>
          <p:cNvSpPr/>
          <p:nvPr/>
        </p:nvSpPr>
        <p:spPr>
          <a:xfrm>
            <a:off x="2940025" y="5223200"/>
            <a:ext cx="485700" cy="4197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75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75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75">
            <a:hlinkClick r:id="" action="ppaction://hlinkshowjump?jump=nextslide"/>
          </p:cNvPr>
          <p:cNvSpPr/>
          <p:nvPr/>
        </p:nvSpPr>
        <p:spPr>
          <a:xfrm>
            <a:off x="125375" y="5145300"/>
            <a:ext cx="3144600" cy="25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75">
            <a:hlinkClick r:id="rId5" action="ppaction://hlinksldjump"/>
          </p:cNvPr>
          <p:cNvSpPr/>
          <p:nvPr/>
        </p:nvSpPr>
        <p:spPr>
          <a:xfrm>
            <a:off x="3336800" y="5145300"/>
            <a:ext cx="3144600" cy="25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75">
            <a:hlinkClick r:id="" action="ppaction://hlinkshowjump?jump=nextslide"/>
          </p:cNvPr>
          <p:cNvSpPr/>
          <p:nvPr/>
        </p:nvSpPr>
        <p:spPr>
          <a:xfrm>
            <a:off x="6794725" y="5145300"/>
            <a:ext cx="3144600" cy="25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76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76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76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77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77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77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77"/>
          <p:cNvSpPr/>
          <p:nvPr/>
        </p:nvSpPr>
        <p:spPr>
          <a:xfrm rot="13561">
            <a:off x="3731409" y="5217186"/>
            <a:ext cx="456304" cy="451800"/>
          </a:xfrm>
          <a:prstGeom prst="trapezoid">
            <a:avLst>
              <a:gd name="adj" fmla="val 16792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77"/>
          <p:cNvSpPr/>
          <p:nvPr/>
        </p:nvSpPr>
        <p:spPr>
          <a:xfrm rot="8045">
            <a:off x="3327349" y="5223025"/>
            <a:ext cx="384601" cy="440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77"/>
          <p:cNvSpPr/>
          <p:nvPr/>
        </p:nvSpPr>
        <p:spPr>
          <a:xfrm rot="2569">
            <a:off x="4207150" y="5213450"/>
            <a:ext cx="401400" cy="43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77"/>
          <p:cNvSpPr/>
          <p:nvPr/>
        </p:nvSpPr>
        <p:spPr>
          <a:xfrm rot="-7299116">
            <a:off x="3127032" y="604357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77"/>
          <p:cNvSpPr/>
          <p:nvPr/>
        </p:nvSpPr>
        <p:spPr>
          <a:xfrm rot="-6886701">
            <a:off x="2995691" y="5622369"/>
            <a:ext cx="374366" cy="40803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77"/>
          <p:cNvSpPr/>
          <p:nvPr/>
        </p:nvSpPr>
        <p:spPr>
          <a:xfrm rot="-2043">
            <a:off x="4605774" y="5211227"/>
            <a:ext cx="504900" cy="568800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77"/>
          <p:cNvSpPr/>
          <p:nvPr/>
        </p:nvSpPr>
        <p:spPr>
          <a:xfrm>
            <a:off x="5103748" y="5223074"/>
            <a:ext cx="485700" cy="555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77"/>
          <p:cNvSpPr/>
          <p:nvPr/>
        </p:nvSpPr>
        <p:spPr>
          <a:xfrm rot="7682993">
            <a:off x="6361805" y="608327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77"/>
          <p:cNvSpPr/>
          <p:nvPr/>
        </p:nvSpPr>
        <p:spPr>
          <a:xfrm rot="-8102399">
            <a:off x="3370172" y="6056910"/>
            <a:ext cx="303985" cy="4683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77"/>
          <p:cNvSpPr/>
          <p:nvPr/>
        </p:nvSpPr>
        <p:spPr>
          <a:xfrm rot="-8429028">
            <a:off x="3567337" y="6281506"/>
            <a:ext cx="463935" cy="52358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77"/>
          <p:cNvSpPr/>
          <p:nvPr/>
        </p:nvSpPr>
        <p:spPr>
          <a:xfrm rot="8621551">
            <a:off x="6147504" y="6318721"/>
            <a:ext cx="378978" cy="4278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77"/>
          <p:cNvSpPr/>
          <p:nvPr/>
        </p:nvSpPr>
        <p:spPr>
          <a:xfrm rot="9718097">
            <a:off x="5759894" y="6406276"/>
            <a:ext cx="444849" cy="5421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77"/>
          <p:cNvSpPr/>
          <p:nvPr/>
        </p:nvSpPr>
        <p:spPr>
          <a:xfrm rot="-1967">
            <a:off x="5560253" y="522334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77"/>
          <p:cNvSpPr/>
          <p:nvPr/>
        </p:nvSpPr>
        <p:spPr>
          <a:xfrm rot="-2043">
            <a:off x="6084650" y="522323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77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77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77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77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77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77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77"/>
          <p:cNvSpPr/>
          <p:nvPr/>
        </p:nvSpPr>
        <p:spPr>
          <a:xfrm>
            <a:off x="2940025" y="5223200"/>
            <a:ext cx="485700" cy="4197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78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78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78">
            <a:hlinkClick r:id="" action="ppaction://hlinkshowjump?jump=nextslide"/>
          </p:cNvPr>
          <p:cNvSpPr/>
          <p:nvPr/>
        </p:nvSpPr>
        <p:spPr>
          <a:xfrm>
            <a:off x="125375" y="5175075"/>
            <a:ext cx="3144600" cy="24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78">
            <a:hlinkClick r:id="" action="ppaction://hlinkshowjump?jump=nextslide"/>
          </p:cNvPr>
          <p:cNvSpPr/>
          <p:nvPr/>
        </p:nvSpPr>
        <p:spPr>
          <a:xfrm>
            <a:off x="3336800" y="5175075"/>
            <a:ext cx="3144600" cy="24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78">
            <a:hlinkClick r:id="rId5" action="ppaction://hlinksldjump"/>
          </p:cNvPr>
          <p:cNvSpPr/>
          <p:nvPr/>
        </p:nvSpPr>
        <p:spPr>
          <a:xfrm>
            <a:off x="6794725" y="5175075"/>
            <a:ext cx="3144600" cy="24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79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79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79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80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80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80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80"/>
          <p:cNvSpPr/>
          <p:nvPr/>
        </p:nvSpPr>
        <p:spPr>
          <a:xfrm rot="6826129">
            <a:off x="6560720" y="5733005"/>
            <a:ext cx="423524" cy="46172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80"/>
          <p:cNvSpPr/>
          <p:nvPr/>
        </p:nvSpPr>
        <p:spPr>
          <a:xfrm rot="13561">
            <a:off x="3731409" y="5217186"/>
            <a:ext cx="456304" cy="451800"/>
          </a:xfrm>
          <a:prstGeom prst="trapezoid">
            <a:avLst>
              <a:gd name="adj" fmla="val 16792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80"/>
          <p:cNvSpPr/>
          <p:nvPr/>
        </p:nvSpPr>
        <p:spPr>
          <a:xfrm rot="8045">
            <a:off x="3327349" y="5223025"/>
            <a:ext cx="384601" cy="440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80"/>
          <p:cNvSpPr/>
          <p:nvPr/>
        </p:nvSpPr>
        <p:spPr>
          <a:xfrm rot="2569">
            <a:off x="4207150" y="5213450"/>
            <a:ext cx="401400" cy="43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80"/>
          <p:cNvSpPr/>
          <p:nvPr/>
        </p:nvSpPr>
        <p:spPr>
          <a:xfrm rot="-7299116">
            <a:off x="3127032" y="604357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80"/>
          <p:cNvSpPr/>
          <p:nvPr/>
        </p:nvSpPr>
        <p:spPr>
          <a:xfrm rot="-6886701">
            <a:off x="2995691" y="5622369"/>
            <a:ext cx="374366" cy="40803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80"/>
          <p:cNvSpPr/>
          <p:nvPr/>
        </p:nvSpPr>
        <p:spPr>
          <a:xfrm rot="-2043">
            <a:off x="4605774" y="5211227"/>
            <a:ext cx="504900" cy="568800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80"/>
          <p:cNvSpPr/>
          <p:nvPr/>
        </p:nvSpPr>
        <p:spPr>
          <a:xfrm>
            <a:off x="5103748" y="5223074"/>
            <a:ext cx="485700" cy="555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80"/>
          <p:cNvSpPr/>
          <p:nvPr/>
        </p:nvSpPr>
        <p:spPr>
          <a:xfrm rot="7682993">
            <a:off x="6361805" y="608327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80"/>
          <p:cNvSpPr/>
          <p:nvPr/>
        </p:nvSpPr>
        <p:spPr>
          <a:xfrm rot="-8102399">
            <a:off x="3370172" y="6056910"/>
            <a:ext cx="303985" cy="4683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80"/>
          <p:cNvSpPr/>
          <p:nvPr/>
        </p:nvSpPr>
        <p:spPr>
          <a:xfrm rot="-8429028">
            <a:off x="3567337" y="6281506"/>
            <a:ext cx="463935" cy="52358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80"/>
          <p:cNvSpPr/>
          <p:nvPr/>
        </p:nvSpPr>
        <p:spPr>
          <a:xfrm rot="8621551">
            <a:off x="6147504" y="6318721"/>
            <a:ext cx="378978" cy="4278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80"/>
          <p:cNvSpPr/>
          <p:nvPr/>
        </p:nvSpPr>
        <p:spPr>
          <a:xfrm rot="9718097">
            <a:off x="5759894" y="6406276"/>
            <a:ext cx="444849" cy="5421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80"/>
          <p:cNvSpPr/>
          <p:nvPr/>
        </p:nvSpPr>
        <p:spPr>
          <a:xfrm rot="-1967">
            <a:off x="5560253" y="522334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80"/>
          <p:cNvSpPr/>
          <p:nvPr/>
        </p:nvSpPr>
        <p:spPr>
          <a:xfrm rot="-2043">
            <a:off x="6084650" y="522323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80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80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80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80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80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80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80"/>
          <p:cNvSpPr/>
          <p:nvPr/>
        </p:nvSpPr>
        <p:spPr>
          <a:xfrm>
            <a:off x="2940025" y="5223200"/>
            <a:ext cx="485700" cy="4197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81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81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81">
            <a:hlinkClick r:id="rId5" action="ppaction://hlinksldjump"/>
          </p:cNvPr>
          <p:cNvSpPr/>
          <p:nvPr/>
        </p:nvSpPr>
        <p:spPr>
          <a:xfrm>
            <a:off x="125375" y="5160200"/>
            <a:ext cx="3144600" cy="25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81">
            <a:hlinkClick r:id="" action="ppaction://hlinkshowjump?jump=nextslide"/>
          </p:cNvPr>
          <p:cNvSpPr/>
          <p:nvPr/>
        </p:nvSpPr>
        <p:spPr>
          <a:xfrm>
            <a:off x="3336800" y="5160200"/>
            <a:ext cx="3144600" cy="25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81">
            <a:hlinkClick r:id="" action="ppaction://hlinkshowjump?jump=nextslide"/>
          </p:cNvPr>
          <p:cNvSpPr/>
          <p:nvPr/>
        </p:nvSpPr>
        <p:spPr>
          <a:xfrm>
            <a:off x="6794725" y="5160200"/>
            <a:ext cx="3144600" cy="25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9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9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82">
            <a:hlinkClick r:id="rId4" action="ppaction://hlinksldjump"/>
          </p:cNvPr>
          <p:cNvSpPr/>
          <p:nvPr/>
        </p:nvSpPr>
        <p:spPr>
          <a:xfrm>
            <a:off x="135800" y="10257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82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82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82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83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83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83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83"/>
          <p:cNvSpPr/>
          <p:nvPr/>
        </p:nvSpPr>
        <p:spPr>
          <a:xfrm rot="6826129">
            <a:off x="6560720" y="5733005"/>
            <a:ext cx="423524" cy="46172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83"/>
          <p:cNvSpPr/>
          <p:nvPr/>
        </p:nvSpPr>
        <p:spPr>
          <a:xfrm rot="13561">
            <a:off x="3731409" y="5217186"/>
            <a:ext cx="456304" cy="451800"/>
          </a:xfrm>
          <a:prstGeom prst="trapezoid">
            <a:avLst>
              <a:gd name="adj" fmla="val 16792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83"/>
          <p:cNvSpPr/>
          <p:nvPr/>
        </p:nvSpPr>
        <p:spPr>
          <a:xfrm rot="8045">
            <a:off x="3327349" y="5223025"/>
            <a:ext cx="384601" cy="440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83"/>
          <p:cNvSpPr/>
          <p:nvPr/>
        </p:nvSpPr>
        <p:spPr>
          <a:xfrm rot="2569">
            <a:off x="4207150" y="5213450"/>
            <a:ext cx="401400" cy="43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83"/>
          <p:cNvSpPr/>
          <p:nvPr/>
        </p:nvSpPr>
        <p:spPr>
          <a:xfrm rot="-7299116">
            <a:off x="3127032" y="604357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83"/>
          <p:cNvSpPr/>
          <p:nvPr/>
        </p:nvSpPr>
        <p:spPr>
          <a:xfrm rot="-6886701">
            <a:off x="2995691" y="5622369"/>
            <a:ext cx="374366" cy="40803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83"/>
          <p:cNvSpPr/>
          <p:nvPr/>
        </p:nvSpPr>
        <p:spPr>
          <a:xfrm rot="-2043">
            <a:off x="4605774" y="5211227"/>
            <a:ext cx="504900" cy="568800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83"/>
          <p:cNvSpPr/>
          <p:nvPr/>
        </p:nvSpPr>
        <p:spPr>
          <a:xfrm>
            <a:off x="5103748" y="5223074"/>
            <a:ext cx="485700" cy="555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83"/>
          <p:cNvSpPr/>
          <p:nvPr/>
        </p:nvSpPr>
        <p:spPr>
          <a:xfrm rot="7682993">
            <a:off x="6361805" y="608327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83"/>
          <p:cNvSpPr/>
          <p:nvPr/>
        </p:nvSpPr>
        <p:spPr>
          <a:xfrm rot="-8102399">
            <a:off x="3370172" y="6056910"/>
            <a:ext cx="303985" cy="4683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83"/>
          <p:cNvSpPr/>
          <p:nvPr/>
        </p:nvSpPr>
        <p:spPr>
          <a:xfrm rot="-8429028">
            <a:off x="3567337" y="6281506"/>
            <a:ext cx="463935" cy="52358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83"/>
          <p:cNvSpPr/>
          <p:nvPr/>
        </p:nvSpPr>
        <p:spPr>
          <a:xfrm rot="8621551">
            <a:off x="6147504" y="6318721"/>
            <a:ext cx="378978" cy="4278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83"/>
          <p:cNvSpPr/>
          <p:nvPr/>
        </p:nvSpPr>
        <p:spPr>
          <a:xfrm rot="9718097">
            <a:off x="5759894" y="6406276"/>
            <a:ext cx="444849" cy="5421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83"/>
          <p:cNvSpPr/>
          <p:nvPr/>
        </p:nvSpPr>
        <p:spPr>
          <a:xfrm rot="-1967">
            <a:off x="5560253" y="522334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83"/>
          <p:cNvSpPr/>
          <p:nvPr/>
        </p:nvSpPr>
        <p:spPr>
          <a:xfrm rot="-2043">
            <a:off x="6084650" y="522323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83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83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83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83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83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83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83"/>
          <p:cNvSpPr/>
          <p:nvPr/>
        </p:nvSpPr>
        <p:spPr>
          <a:xfrm>
            <a:off x="2940025" y="5223200"/>
            <a:ext cx="485700" cy="4197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83"/>
          <p:cNvSpPr/>
          <p:nvPr/>
        </p:nvSpPr>
        <p:spPr>
          <a:xfrm rot="9279">
            <a:off x="4862099" y="5192025"/>
            <a:ext cx="444602" cy="504900"/>
          </a:xfrm>
          <a:prstGeom prst="trapezoid">
            <a:avLst>
              <a:gd name="adj" fmla="val 25000"/>
            </a:avLst>
          </a:prstGeom>
          <a:solidFill>
            <a:srgbClr val="9999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84">
            <a:hlinkClick r:id="" action="ppaction://hlinkshowjump?jump=nextslide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84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84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84">
            <a:hlinkClick r:id="" action="ppaction://hlinkshowjump?jump=nextslide"/>
          </p:cNvPr>
          <p:cNvSpPr/>
          <p:nvPr/>
        </p:nvSpPr>
        <p:spPr>
          <a:xfrm>
            <a:off x="-50" y="5130425"/>
            <a:ext cx="3222900" cy="24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84">
            <a:hlinkClick r:id="" action="ppaction://hlinkshowjump?jump=nextslide"/>
          </p:cNvPr>
          <p:cNvSpPr/>
          <p:nvPr/>
        </p:nvSpPr>
        <p:spPr>
          <a:xfrm>
            <a:off x="3291380" y="5130425"/>
            <a:ext cx="3222900" cy="24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84">
            <a:hlinkClick r:id="rId5" action="ppaction://hlinksldjump"/>
          </p:cNvPr>
          <p:cNvSpPr/>
          <p:nvPr/>
        </p:nvSpPr>
        <p:spPr>
          <a:xfrm>
            <a:off x="6835451" y="5130425"/>
            <a:ext cx="3222900" cy="24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85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85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85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86">
            <a:hlinkClick r:id="" action="ppaction://hlinkshowjump?jump=nextslide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86"/>
          <p:cNvSpPr/>
          <p:nvPr/>
        </p:nvSpPr>
        <p:spPr>
          <a:xfrm rot="6826129">
            <a:off x="6560720" y="5733005"/>
            <a:ext cx="423524" cy="46172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86"/>
          <p:cNvSpPr/>
          <p:nvPr/>
        </p:nvSpPr>
        <p:spPr>
          <a:xfrm rot="13561">
            <a:off x="3731409" y="5217186"/>
            <a:ext cx="456304" cy="451800"/>
          </a:xfrm>
          <a:prstGeom prst="trapezoid">
            <a:avLst>
              <a:gd name="adj" fmla="val 16792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86"/>
          <p:cNvSpPr/>
          <p:nvPr/>
        </p:nvSpPr>
        <p:spPr>
          <a:xfrm rot="8045">
            <a:off x="3327349" y="5223025"/>
            <a:ext cx="384601" cy="440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86"/>
          <p:cNvSpPr/>
          <p:nvPr/>
        </p:nvSpPr>
        <p:spPr>
          <a:xfrm rot="2569">
            <a:off x="4207150" y="5213450"/>
            <a:ext cx="401400" cy="43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86"/>
          <p:cNvSpPr/>
          <p:nvPr/>
        </p:nvSpPr>
        <p:spPr>
          <a:xfrm rot="-7299116">
            <a:off x="3127032" y="604357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86"/>
          <p:cNvSpPr/>
          <p:nvPr/>
        </p:nvSpPr>
        <p:spPr>
          <a:xfrm rot="-6886701">
            <a:off x="2995691" y="5622369"/>
            <a:ext cx="374366" cy="40803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86"/>
          <p:cNvSpPr/>
          <p:nvPr/>
        </p:nvSpPr>
        <p:spPr>
          <a:xfrm rot="-2043">
            <a:off x="4605774" y="5211227"/>
            <a:ext cx="504900" cy="568800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86"/>
          <p:cNvSpPr/>
          <p:nvPr/>
        </p:nvSpPr>
        <p:spPr>
          <a:xfrm>
            <a:off x="5103748" y="5223074"/>
            <a:ext cx="485700" cy="555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86"/>
          <p:cNvSpPr/>
          <p:nvPr/>
        </p:nvSpPr>
        <p:spPr>
          <a:xfrm rot="7682993">
            <a:off x="6361805" y="608327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86"/>
          <p:cNvSpPr/>
          <p:nvPr/>
        </p:nvSpPr>
        <p:spPr>
          <a:xfrm rot="-8102399">
            <a:off x="3370172" y="6056910"/>
            <a:ext cx="303985" cy="4683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86"/>
          <p:cNvSpPr/>
          <p:nvPr/>
        </p:nvSpPr>
        <p:spPr>
          <a:xfrm rot="-8429028">
            <a:off x="3567337" y="6281506"/>
            <a:ext cx="463935" cy="52358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86"/>
          <p:cNvSpPr/>
          <p:nvPr/>
        </p:nvSpPr>
        <p:spPr>
          <a:xfrm rot="8621551">
            <a:off x="6147504" y="6318721"/>
            <a:ext cx="378978" cy="4278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86"/>
          <p:cNvSpPr/>
          <p:nvPr/>
        </p:nvSpPr>
        <p:spPr>
          <a:xfrm rot="9718097">
            <a:off x="5759894" y="6406276"/>
            <a:ext cx="444849" cy="5421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86"/>
          <p:cNvSpPr/>
          <p:nvPr/>
        </p:nvSpPr>
        <p:spPr>
          <a:xfrm rot="-1967">
            <a:off x="5560253" y="522334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86"/>
          <p:cNvSpPr/>
          <p:nvPr/>
        </p:nvSpPr>
        <p:spPr>
          <a:xfrm rot="-2043">
            <a:off x="6084650" y="522323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86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86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86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86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86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86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86"/>
          <p:cNvSpPr/>
          <p:nvPr/>
        </p:nvSpPr>
        <p:spPr>
          <a:xfrm>
            <a:off x="2940025" y="5223200"/>
            <a:ext cx="485700" cy="4197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86"/>
          <p:cNvSpPr/>
          <p:nvPr/>
        </p:nvSpPr>
        <p:spPr>
          <a:xfrm rot="9279">
            <a:off x="4862099" y="5192025"/>
            <a:ext cx="444602" cy="504900"/>
          </a:xfrm>
          <a:prstGeom prst="trapezoid">
            <a:avLst>
              <a:gd name="adj" fmla="val 25000"/>
            </a:avLst>
          </a:prstGeom>
          <a:solidFill>
            <a:srgbClr val="9999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86"/>
          <p:cNvSpPr/>
          <p:nvPr/>
        </p:nvSpPr>
        <p:spPr>
          <a:xfrm rot="10643">
            <a:off x="6456857" y="5219286"/>
            <a:ext cx="387602" cy="447600"/>
          </a:xfrm>
          <a:prstGeom prst="trapezoid">
            <a:avLst>
              <a:gd name="adj" fmla="val 25000"/>
            </a:avLst>
          </a:prstGeom>
          <a:solidFill>
            <a:srgbClr val="9999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86"/>
          <p:cNvSpPr/>
          <p:nvPr/>
        </p:nvSpPr>
        <p:spPr>
          <a:xfrm>
            <a:off x="3516407" y="5200124"/>
            <a:ext cx="356100" cy="488700"/>
          </a:xfrm>
          <a:prstGeom prst="trapezoid">
            <a:avLst>
              <a:gd name="adj" fmla="val 25000"/>
            </a:avLst>
          </a:prstGeom>
          <a:solidFill>
            <a:srgbClr val="9999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86"/>
          <p:cNvSpPr/>
          <p:nvPr/>
        </p:nvSpPr>
        <p:spPr>
          <a:xfrm rot="-10790028">
            <a:off x="4833429" y="6670101"/>
            <a:ext cx="413702" cy="455100"/>
          </a:xfrm>
          <a:prstGeom prst="trapezoid">
            <a:avLst>
              <a:gd name="adj" fmla="val 25000"/>
            </a:avLst>
          </a:prstGeom>
          <a:solidFill>
            <a:srgbClr val="9999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86">
            <a:hlinkClick r:id="" action="ppaction://hlinkshowjump?jump=nextslide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9" dur="10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1" dur="100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3" dur="100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5" dur="100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7" dur="100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9" name="Google Shape;919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1900" y="5260725"/>
            <a:ext cx="7635725" cy="18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0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0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0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0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1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1">
            <a:hlinkClick r:id="" action="ppaction://hlinkshowjump?jump=nextslide"/>
          </p:cNvPr>
          <p:cNvSpPr/>
          <p:nvPr/>
        </p:nvSpPr>
        <p:spPr>
          <a:xfrm>
            <a:off x="125375" y="5145300"/>
            <a:ext cx="3228000" cy="23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1">
            <a:hlinkClick r:id="" action="ppaction://hlinkshowjump?jump=nextslide"/>
          </p:cNvPr>
          <p:cNvSpPr/>
          <p:nvPr/>
        </p:nvSpPr>
        <p:spPr>
          <a:xfrm>
            <a:off x="3353488" y="5196720"/>
            <a:ext cx="3377400" cy="23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1">
            <a:hlinkClick r:id="rId5" action="ppaction://hlinksldjump"/>
          </p:cNvPr>
          <p:cNvSpPr/>
          <p:nvPr/>
        </p:nvSpPr>
        <p:spPr>
          <a:xfrm>
            <a:off x="6674125" y="5196720"/>
            <a:ext cx="3377400" cy="24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Macintosh PowerPoint</Application>
  <PresentationFormat>Custom</PresentationFormat>
  <Paragraphs>1</Paragraphs>
  <Slides>75</Slides>
  <Notes>75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8" baseType="lpstr">
      <vt:lpstr>Arial</vt:lpstr>
      <vt:lpstr>Century Gothic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2020-02-23T02:21:12Z</dcterms:modified>
</cp:coreProperties>
</file>